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2506-B78A-4DE5-911F-7B7B857C793C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C336-A45F-4626-B757-F26B3EF39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265C-83F0-4DD4-B2FB-DEA759C614B2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B1A2-BB61-49B0-A914-72289ED34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7DF6-A421-4174-AA48-C05A964FC2FC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934A-5B74-4066-8DA5-7ADAFF74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F23A-8BF1-4851-94BD-C07F6623CF02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4A96-AC3C-4A52-9FB5-868ADBB86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E360-9863-43C2-BBBC-3DF213051E89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7EEA-9AAF-49E9-A94E-0A2E450F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6613-D606-4828-996E-7BFFB782FAF5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9568-03FC-4CD8-874E-90DB04130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173D-D7FE-482D-BE49-95DDB7792FB2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6309-9CD0-4981-8969-0203F4A0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A0BD-F732-4163-9ED6-4B3E8207A0F5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E5B9-C64B-42C2-BF30-C1BBCB477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E449-EBE3-4AB4-99B3-4437527731EF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A597-A236-461E-964B-29A8A9E7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3E7B-67BF-41FC-88F3-BE6BDD676E89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83FE-8D5D-431A-AE9C-7B812D185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78D9-0BCC-4946-97F5-A5BEF9FF6DBE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B56A-3EA3-4040-82E5-D2B7C17E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E3A3D-07E6-4AE8-8FBE-F54C6FC8CA98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FA772-6E59-45AE-8CE8-BF505C7E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4103811" cy="1470025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Поговорил бы кто </a:t>
            </a:r>
            <a:b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со мной…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052" name="Picture 2" descr="C:\Users\Галина\Desktop\поговорил бы кто со мной\razgovor_s_rebenko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52839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81264" cy="557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Как решиться набрать телефонный номер и рассказать о сокровенном постороннему человеку?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Услышав голос оператора поздоровайся.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Расскажи о том, что тебя беспокоит.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Можешь рассказать свою историю от лица друга(подруги).</a:t>
            </a:r>
          </a:p>
        </p:txBody>
      </p:sp>
      <p:pic>
        <p:nvPicPr>
          <p:cNvPr id="10244" name="Picture 2" descr="C:\Users\Галина\Desktop\поговорил бы кто со мной\1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46250"/>
            <a:ext cx="3554412" cy="456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4813"/>
            <a:ext cx="4038600" cy="6119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ru-RU" sz="2400" b="1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7030A0"/>
                </a:solidFill>
              </a:rPr>
              <a:t>Телефон доверия не обещает своим абонентам мгновенного избавления от бед, хотя, когда кто-то разделяет с тобой ношу, она становится легче.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2060"/>
                </a:solidFill>
              </a:rPr>
              <a:t>Обращаясь на Телефон доверия, ты научишься брать ответственность за свои действия и найдёшь выход из сложной ситуации</a:t>
            </a:r>
          </a:p>
        </p:txBody>
      </p:sp>
      <p:pic>
        <p:nvPicPr>
          <p:cNvPr id="11267" name="Picture 2" descr="C:\Users\Галина\Desktop\поговорил бы кто со мной\s5650_1283605685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7375" y="2205038"/>
            <a:ext cx="4103688" cy="2736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Что вы получите, набрав номер «телефона доверия»?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Этот человек знает, что вы сможете, что справитесь, что всё изменится, что есть те, кто станут вашей опорой.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Вам не нужно стесняться, скрывать какие-то детали. Ваше обращение останется анонимным.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Живое общение,»свободные уши», которые слушают вас внимательно.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«Телефон доверия» – это всегда быстрая помощь.</a:t>
            </a:r>
          </a:p>
        </p:txBody>
      </p:sp>
      <p:pic>
        <p:nvPicPr>
          <p:cNvPr id="12292" name="Picture 2" descr="C:\Users\Галина\Desktop\поговорил бы кто со мной\brelok_telef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FEFE1"/>
              </a:clrFrom>
              <a:clrTo>
                <a:srgbClr val="BFE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732463"/>
            <a:ext cx="11080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«Телефон доверия»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marL="0" indent="0" algn="ctr" eaLnBrk="1" hangingPunct="1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это спасительная    таблетка, начало  решения проблемы.</a:t>
            </a:r>
          </a:p>
        </p:txBody>
      </p:sp>
      <p:pic>
        <p:nvPicPr>
          <p:cNvPr id="13316" name="Picture 2" descr="C:\Users\Галина\Desktop\поговорил бы кто со мной\1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543050"/>
            <a:ext cx="3849688" cy="4262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Телефон доверия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Единый общероссийский номер детского телефона доверия </a:t>
            </a:r>
            <a:r>
              <a:rPr lang="ru-RU" sz="4000" dirty="0" smtClean="0"/>
              <a:t>–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                8-800-2000-112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</a:p>
          <a:p>
            <a:pPr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4340" name="Picture 4" descr="C:\Users\Галина\Desktop\поговорил бы кто со мной\1313103482_tel_-dover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838" y="3933825"/>
            <a:ext cx="438943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Телефон доверия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Единый общероссийский номер детского телефона доверия </a:t>
            </a:r>
            <a:r>
              <a:rPr lang="ru-RU" dirty="0" smtClean="0"/>
              <a:t>–</a:t>
            </a:r>
            <a:r>
              <a:rPr lang="ru-RU" b="1" dirty="0" smtClean="0">
                <a:solidFill>
                  <a:srgbClr val="C00000"/>
                </a:solidFill>
              </a:rPr>
              <a:t> 8-800-2000-112</a:t>
            </a:r>
          </a:p>
          <a:p>
            <a:pPr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502400" cy="387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Детский телефон доверия создан для того, чтобы: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оказывать помощь в разрешении конфликтов в семье и школе;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поддерживать детей и родителей в разрешении внутрисемейных проблем;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информировать людей о способах и средствах преодоления жизненных трудностей;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помогать снижать внутреннее напряжение людей, развивать их способность понимать своё состояние и управлять им.</a:t>
            </a:r>
          </a:p>
        </p:txBody>
      </p:sp>
      <p:pic>
        <p:nvPicPr>
          <p:cNvPr id="4100" name="Picture 2" descr="C:\Users\Галина\Desktop\поговорил бы кто со мной\brelok_telef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8ECE0"/>
              </a:clrFrom>
              <a:clrTo>
                <a:srgbClr val="B8EC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94995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Принципы работы Детского телефона доверия: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2060"/>
                </a:solidFill>
              </a:rPr>
              <a:t>ни абонент, ни консультант не обязаны называть себя, сообщать свои личные данные;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7030A0"/>
                </a:solidFill>
              </a:rPr>
              <a:t>телефонный номер абонента не фиксируется;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2060"/>
                </a:solidFill>
              </a:rPr>
              <a:t>содержание беседы не записывается и не передаётся другим людям;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7030A0"/>
                </a:solidFill>
              </a:rPr>
              <a:t>уважение к каждому позвонившему как к личности.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mtClean="0"/>
          </a:p>
        </p:txBody>
      </p:sp>
      <p:pic>
        <p:nvPicPr>
          <p:cNvPr id="5124" name="Picture 2" descr="C:\Users\Галина\Desktop\поговорил бы кто со мной\brelok_telef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2EEDD"/>
              </a:clrFrom>
              <a:clrTo>
                <a:srgbClr val="C2EE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949950"/>
            <a:ext cx="790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3175" cy="1498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По каким вопросам можно обратиться к специалисту Детского телефона доверия?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36295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7030A0"/>
                </a:solidFill>
              </a:rPr>
              <a:t>Когда больше не хочется ни с кем общаться.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Попал в безвыходную ситуацию.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7030A0"/>
                </a:solidFill>
              </a:rPr>
              <a:t>Обидели в школе (на улице, дома)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Когда не знаешь, как вести себя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     в тех или иных ситуациях.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7030A0"/>
                </a:solidFill>
              </a:rPr>
              <a:t>Ссора с другом (подругой); как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   быть дальше?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solidFill>
                  <a:srgbClr val="002060"/>
                </a:solidFill>
              </a:rPr>
              <a:t>Произошёл конфликт с кем-то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из старших, тревога не покидает тебя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800" smtClean="0"/>
          </a:p>
          <a:p>
            <a:pPr eaLnBrk="1" hangingPunct="1">
              <a:buFont typeface="Wingdings" pitchFamily="2" charset="2"/>
              <a:buChar char="v"/>
            </a:pPr>
            <a:endParaRPr lang="ru-RU" sz="2800" smtClean="0"/>
          </a:p>
        </p:txBody>
      </p:sp>
      <p:pic>
        <p:nvPicPr>
          <p:cNvPr id="6148" name="Picture 3" descr="C:\Users\Галина\Desktop\поговорил бы кто со мной\35318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781300"/>
            <a:ext cx="25034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Родители не понимают, и ты не знаешь, как себя вести с ними и заслужить их уважение и понимание.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В школе проблема с учителями.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Очень нравится девочка или мальчик и ты не знаешь, как привлечь его(её) внимание.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7030A0"/>
                </a:solidFill>
              </a:rPr>
              <a:t>Как помочь другу избавиться от дурной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7030A0"/>
                </a:solidFill>
              </a:rPr>
              <a:t>зависимости? К кому обратиться за помощью?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002060"/>
                </a:solidFill>
              </a:rPr>
              <a:t>Какую профессию выбрать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</a:rPr>
              <a:t>и кем стать в будущем?</a:t>
            </a:r>
          </a:p>
        </p:txBody>
      </p:sp>
      <p:pic>
        <p:nvPicPr>
          <p:cNvPr id="7171" name="Picture 3" descr="C:\Users\Галина\Desktop\поговорил бы кто со мной\teen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581525"/>
            <a:ext cx="2984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Ты считаешь, что справишься со своей проблемой сам?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1560" y="1916832"/>
            <a:ext cx="3744416" cy="43924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Но если эта проблема новая и неизвестная, как поступить в этом случае?</a:t>
            </a:r>
          </a:p>
        </p:txBody>
      </p:sp>
      <p:pic>
        <p:nvPicPr>
          <p:cNvPr id="2" name="Picture 2" descr="C:\Users\Галина\Desktop\поговорил бы кто со мной\logot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844824"/>
            <a:ext cx="4248150" cy="4249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Опасаешься, что Тебя не поймут?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Педагог-консультант на телефоне </a:t>
            </a:r>
            <a:r>
              <a:rPr lang="ru-RU" sz="4000" b="1" dirty="0">
                <a:solidFill>
                  <a:srgbClr val="002060"/>
                </a:solidFill>
              </a:rPr>
              <a:t>Д</a:t>
            </a:r>
            <a:r>
              <a:rPr lang="ru-RU" sz="4000" b="1" dirty="0" smtClean="0">
                <a:solidFill>
                  <a:srgbClr val="002060"/>
                </a:solidFill>
              </a:rPr>
              <a:t>оверия готов принять тебя таким, какой ты есть.</a:t>
            </a:r>
          </a:p>
        </p:txBody>
      </p:sp>
      <p:pic>
        <p:nvPicPr>
          <p:cNvPr id="2" name="Picture 2" descr="C:\Users\Галина\Desktop\поговорил бы кто со мной\dover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844675"/>
            <a:ext cx="4402137" cy="3821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ЗВОНИ: МЫ УМЕЕТ ХРАНИТЬ СЕКРЕТЫ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349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13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467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Print</vt:lpstr>
      <vt:lpstr>Wingdings</vt:lpstr>
      <vt:lpstr>Тема Office</vt:lpstr>
      <vt:lpstr>Поговорил бы кто  со мной…</vt:lpstr>
      <vt:lpstr>Телефон доверия</vt:lpstr>
      <vt:lpstr>Детский телефон доверия создан для того, чтобы:</vt:lpstr>
      <vt:lpstr>Принципы работы Детского телефона доверия:</vt:lpstr>
      <vt:lpstr>По каким вопросам можно обратиться к специалисту Детского телефона доверия?</vt:lpstr>
      <vt:lpstr>Презентация PowerPoint</vt:lpstr>
      <vt:lpstr>Ты считаешь, что справишься со своей проблемой сам?</vt:lpstr>
      <vt:lpstr>Опасаешься, что Тебя не поймут?</vt:lpstr>
      <vt:lpstr>ЗВОНИ: МЫ УМЕЕТ ХРАНИТЬ СЕКРЕТЫ</vt:lpstr>
      <vt:lpstr>Как решиться набрать телефонный номер и рассказать о сокровенном постороннему человеку?</vt:lpstr>
      <vt:lpstr>Презентация PowerPoint</vt:lpstr>
      <vt:lpstr>Что вы получите, набрав номер «телефона доверия»?</vt:lpstr>
      <vt:lpstr>«Телефон доверия»</vt:lpstr>
      <vt:lpstr>Телефон доверия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Админ</cp:lastModifiedBy>
  <cp:revision>22</cp:revision>
  <dcterms:created xsi:type="dcterms:W3CDTF">2012-12-02T16:48:00Z</dcterms:created>
  <dcterms:modified xsi:type="dcterms:W3CDTF">2022-09-21T10:07:14Z</dcterms:modified>
</cp:coreProperties>
</file>